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3D73-C50E-7271-10D1-5C569196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B954A0-9784-EA79-F2E0-85D6937DA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19D4F7-48B2-FB2D-E3B6-67C1C689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13471-4DEF-371D-A922-A565925F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DC02B-B9EB-6CB0-CB41-58086273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6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73EE7-4FC0-3F38-0F85-053E5E3E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28BF15-6C96-3EEE-C08E-BC2B6E9B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1BCB8-92FE-6AA9-8F33-6B0C9B67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82A387-01C0-D0D4-1BFC-C29747A9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82528-F851-1841-1D79-D9808FD2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6464B3-13FF-04AD-A998-9B6996D7F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0802E8-3271-ECE1-8A8F-FB1B576EE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9A582-5973-0906-5A93-5EF2795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A2001-B707-80CF-838B-EAABCEE5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9010-E7E8-F26B-D360-59E11248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2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6C66C-7D8A-38BB-4B54-AB114F77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5E485-D1F3-022C-3B1A-2DB4717E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1E951C-7359-02C5-E2BD-1A8525B3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5EC8C-D507-60E4-EB70-0DAB2F88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8DA407-6715-4547-A916-2E85C00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7D769-DE17-07B1-CFCC-4DC1E4A6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C7210-0ADF-ADAE-2649-E6978796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CB2E4A-C2DB-C60F-FB26-F0AECA65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956CC0-3C6B-214D-899D-91B941D5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1852BF-F4EB-728A-4311-D24C8A1F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36BA4-B5A7-BC96-7C09-C3FF3CAC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3A6EC-DCA6-CB2C-FEA8-C229E2C5B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91D2BB-EDC9-5399-47AB-94F46076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E0673-AC8F-E89F-E3F8-FB867A0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D01F27-8C1D-44F3-F750-55A82436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F8C8C9-5C9C-1858-CFFA-C0C6D9B9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6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FEE53-B44E-6376-BAC7-96E86A0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C59D3-1930-762C-87F6-12E65BD9D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4DF5CF-D877-B27C-CBDC-A2F3037A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BA434B-0C48-81C1-4D39-166BD6288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04E371-CE12-C2F0-17E3-C7AAE9E1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915353-2836-3473-0090-ABA235F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877D40-13F3-FCB0-43A2-E01D37FD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D34661-8DDB-E535-4D7C-B9CB6B3B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47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C244B-4B9A-EE05-086C-3FCF678C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AFCE9B-DA54-3E70-F5DD-ADE5A7AD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1C53D4-0F00-5A72-47BA-22DDF8E8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18673-26F0-A334-CE8C-2F2E9963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647086-045A-EE4A-65EB-7FF26386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63D799-51C4-83D4-6701-DDE49FDF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248AC2-635F-E7BC-1EAD-BF9EE1BE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9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1E208-97F9-7D51-A468-9E172BD4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A12E6-65F8-6F2D-AA68-38106AA5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BDA48-70ED-8D5C-6A73-A0172535A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6769FE-A11E-700C-478D-B0477672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11D491-007A-BC1E-F511-D4BD9ADC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AD5ADF-EB52-D093-A269-51C20AB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14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605B4-764E-6935-1CB4-1C04F36F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1BFD78-DB93-21A9-95B5-B113BB569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3CF103-7DD5-DE9B-1C9B-B883C058B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D7A825-E0C2-8983-1488-3517CE8C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B3D41-7FE9-7984-F497-8764BE74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07905-A57E-1114-6604-151E8FFA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0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A5BA83-6D48-148A-A437-768562F4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5B1A03-7337-B43C-91AC-32909004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469D8-2103-EA8B-E044-E0E2FB2F1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98F30-3726-FCED-40CB-5714B3E0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0434BD-F8B7-A609-4438-B2D1A4F5B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9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nhaltsplatzhalter 4" descr="Ein Bild, das Text, Maschine enthält.&#10;&#10;Automatisch generierte Beschreibung">
            <a:extLst>
              <a:ext uri="{FF2B5EF4-FFF2-40B4-BE49-F238E27FC236}">
                <a16:creationId xmlns:a16="http://schemas.microsoft.com/office/drawing/2014/main" id="{2A5B2FB5-CE61-880A-002F-D9928BEAC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" b="142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FE2CE69B-87B0-2F1D-70E5-409C714C301B}"/>
              </a:ext>
            </a:extLst>
          </p:cNvPr>
          <p:cNvSpPr txBox="1">
            <a:spLocks/>
          </p:cNvSpPr>
          <p:nvPr/>
        </p:nvSpPr>
        <p:spPr>
          <a:xfrm>
            <a:off x="334938" y="602823"/>
            <a:ext cx="1250817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6600" b="1" dirty="0">
                <a:solidFill>
                  <a:srgbClr val="FF9501"/>
                </a:solidFill>
                <a:latin typeface="Gill Sans Nova Cond XBd" panose="020B0604020202020204" pitchFamily="34" charset="0"/>
              </a:rPr>
              <a:t>GEHT NICHT GIBT‘S NICHT</a:t>
            </a:r>
            <a:r>
              <a:rPr kumimoji="0" lang="de-DE" sz="66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61D85B4C-3234-C18B-1122-8365AF9BCD52}"/>
              </a:ext>
            </a:extLst>
          </p:cNvPr>
          <p:cNvSpPr txBox="1">
            <a:spLocks/>
          </p:cNvSpPr>
          <p:nvPr/>
        </p:nvSpPr>
        <p:spPr>
          <a:xfrm>
            <a:off x="346969" y="1430703"/>
            <a:ext cx="8484209" cy="143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Schweißer (M/W/D)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665D646-AE42-7B5B-8EFC-3ACBD1679162}"/>
              </a:ext>
            </a:extLst>
          </p:cNvPr>
          <p:cNvSpPr txBox="1">
            <a:spLocks/>
          </p:cNvSpPr>
          <p:nvPr/>
        </p:nvSpPr>
        <p:spPr>
          <a:xfrm>
            <a:off x="607130" y="2561382"/>
            <a:ext cx="3639777" cy="279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BEKOMMST: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Übertarifliche</a:t>
            </a: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Bezahlung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30 Tage Urlaub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Anspruchsvolle und langfristige Großprojekte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Pünktliche Bezahlung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A9220E8C-A271-0206-5A04-66887123A792}"/>
              </a:ext>
            </a:extLst>
          </p:cNvPr>
          <p:cNvSpPr txBox="1">
            <a:spLocks/>
          </p:cNvSpPr>
          <p:nvPr/>
        </p:nvSpPr>
        <p:spPr>
          <a:xfrm>
            <a:off x="5915494" y="2542539"/>
            <a:ext cx="4865742" cy="2799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KANNST: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Schwe</a:t>
            </a:r>
            <a:r>
              <a:rPr lang="de-DE" sz="2100" dirty="0" err="1">
                <a:solidFill>
                  <a:prstClr val="white"/>
                </a:solidFill>
                <a:latin typeface="Gill Sans Nova Cond XBd" panose="020B0604020202020204" pitchFamily="34" charset="0"/>
              </a:rPr>
              <a:t>ißarbeiten</a:t>
            </a: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 an Stahlbaukonstruktionen und Stahlbauteilen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Vorbereitung des Schweißgutes (z.B. Schleifen, Fräsen, Heften)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Nachbereitung der Werkstücke (z.B. Reinigen, Schleifen, Entgraten)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Instandhaltungsarbeiten in den zugewiesenen Bereichen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Brenn-, Schneid- und Schleiftätigkeiten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3173274-989F-5B18-C69A-E0EE1A308933}"/>
              </a:ext>
            </a:extLst>
          </p:cNvPr>
          <p:cNvSpPr txBox="1">
            <a:spLocks/>
          </p:cNvSpPr>
          <p:nvPr/>
        </p:nvSpPr>
        <p:spPr>
          <a:xfrm>
            <a:off x="6721978" y="6456579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www.kid-bot.de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038765AA-55E7-D6FD-CFA5-FF53FE8D640A}"/>
              </a:ext>
            </a:extLst>
          </p:cNvPr>
          <p:cNvSpPr txBox="1">
            <a:spLocks/>
          </p:cNvSpPr>
          <p:nvPr/>
        </p:nvSpPr>
        <p:spPr>
          <a:xfrm>
            <a:off x="5055062" y="64530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pdl@kid-bottrop.de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604F77B0-ECAF-DAC9-45E9-C549E14D3D06}"/>
              </a:ext>
            </a:extLst>
          </p:cNvPr>
          <p:cNvSpPr txBox="1">
            <a:spLocks/>
          </p:cNvSpPr>
          <p:nvPr/>
        </p:nvSpPr>
        <p:spPr>
          <a:xfrm>
            <a:off x="3299142" y="64689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02041/3724-420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F5D50CE5-2FFA-6ACB-485E-384487C4DBC0}"/>
              </a:ext>
            </a:extLst>
          </p:cNvPr>
          <p:cNvSpPr txBox="1">
            <a:spLocks/>
          </p:cNvSpPr>
          <p:nvPr/>
        </p:nvSpPr>
        <p:spPr>
          <a:xfrm>
            <a:off x="472067" y="6460142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Scharnhölzstraße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348, 46240 Bottrop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F81C3B9-9169-CBCA-D379-88041A18C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29" y="5660564"/>
            <a:ext cx="2987842" cy="9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8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Cond XBd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Bünker</dc:creator>
  <cp:lastModifiedBy>Philipp Seidel</cp:lastModifiedBy>
  <cp:revision>3</cp:revision>
  <dcterms:created xsi:type="dcterms:W3CDTF">2022-11-28T14:21:30Z</dcterms:created>
  <dcterms:modified xsi:type="dcterms:W3CDTF">2023-08-24T08:35:33Z</dcterms:modified>
</cp:coreProperties>
</file>